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F9"/>
          </a:solidFill>
        </a:fill>
      </a:tcStyle>
    </a:wholeTbl>
    <a:band2H>
      <a:tcTxStyle b="def" i="def"/>
      <a:tcStyle>
        <a:tcBdr/>
        <a:fill>
          <a:solidFill>
            <a:srgbClr val="E6F2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F9"/>
          </a:solidFill>
        </a:fill>
      </a:tcStyle>
    </a:wholeTbl>
    <a:band2H>
      <a:tcTxStyle b="def" i="def"/>
      <a:tcStyle>
        <a:tcBdr/>
        <a:fill>
          <a:solidFill>
            <a:srgbClr val="E6F2F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FC"/>
          </a:solidFill>
        </a:fill>
      </a:tcStyle>
    </a:wholeTbl>
    <a:band2H>
      <a:tcTxStyle b="def" i="def"/>
      <a:tcStyle>
        <a:tcBdr/>
        <a:fill>
          <a:solidFill>
            <a:srgbClr val="E6E8F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E4CA"/>
          </a:solidFill>
        </a:fill>
      </a:tcStyle>
    </a:wholeTbl>
    <a:band2H>
      <a:tcTxStyle b="def" i="def"/>
      <a:tcStyle>
        <a:tcBdr/>
        <a:fill>
          <a:solidFill>
            <a:srgbClr val="F4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1450" y="0"/>
            <a:ext cx="4389122" cy="66741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4"/>
          <p:cNvSpPr/>
          <p:nvPr/>
        </p:nvSpPr>
        <p:spPr>
          <a:xfrm>
            <a:off x="7804349" y="0"/>
            <a:ext cx="4386224" cy="667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8" name="Picture Placeholder 9"/>
          <p:cNvSpPr/>
          <p:nvPr>
            <p:ph type="pic" idx="21"/>
          </p:nvPr>
        </p:nvSpPr>
        <p:spPr>
          <a:xfrm>
            <a:off x="-11284" y="1"/>
            <a:ext cx="7815637" cy="66770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" name="Rectangle 10"/>
          <p:cNvSpPr/>
          <p:nvPr/>
        </p:nvSpPr>
        <p:spPr>
          <a:xfrm>
            <a:off x="-9856" y="6678000"/>
            <a:ext cx="9405316" cy="144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0" name="Rectangle 11"/>
          <p:cNvSpPr/>
          <p:nvPr/>
        </p:nvSpPr>
        <p:spPr>
          <a:xfrm>
            <a:off x="7804349" y="6678000"/>
            <a:ext cx="4224298" cy="14400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1" name="Slide Number Placeholder 5"/>
          <p:cNvSpPr/>
          <p:nvPr/>
        </p:nvSpPr>
        <p:spPr>
          <a:xfrm>
            <a:off x="12030074" y="6678000"/>
            <a:ext cx="161927" cy="144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073390" y="1962149"/>
            <a:ext cx="3759810" cy="1547814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8073390" y="3602037"/>
            <a:ext cx="3756946" cy="722314"/>
          </a:xfrm>
          <a:prstGeom prst="rect">
            <a:avLst/>
          </a:prstGeom>
        </p:spPr>
        <p:txBody>
          <a:bodyPr/>
          <a:lstStyle>
            <a:lvl1pPr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Graphic 11"/>
          <p:cNvSpPr/>
          <p:nvPr/>
        </p:nvSpPr>
        <p:spPr>
          <a:xfrm>
            <a:off x="8776606" y="3981068"/>
            <a:ext cx="3413967" cy="2695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61" fill="norm" stroke="1" extrusionOk="0">
                <a:moveTo>
                  <a:pt x="21600" y="9555"/>
                </a:moveTo>
                <a:lnTo>
                  <a:pt x="21595" y="9555"/>
                </a:lnTo>
                <a:cubicBezTo>
                  <a:pt x="21595" y="9508"/>
                  <a:pt x="21590" y="9461"/>
                  <a:pt x="21575" y="9420"/>
                </a:cubicBezTo>
                <a:cubicBezTo>
                  <a:pt x="21310" y="8591"/>
                  <a:pt x="16921" y="-1539"/>
                  <a:pt x="14567" y="201"/>
                </a:cubicBezTo>
                <a:cubicBezTo>
                  <a:pt x="12467" y="1753"/>
                  <a:pt x="13802" y="14993"/>
                  <a:pt x="11027" y="14993"/>
                </a:cubicBezTo>
                <a:cubicBezTo>
                  <a:pt x="9368" y="14993"/>
                  <a:pt x="8768" y="8044"/>
                  <a:pt x="6588" y="8044"/>
                </a:cubicBezTo>
                <a:cubicBezTo>
                  <a:pt x="5444" y="8044"/>
                  <a:pt x="3729" y="9596"/>
                  <a:pt x="3729" y="14517"/>
                </a:cubicBezTo>
                <a:cubicBezTo>
                  <a:pt x="3729" y="19438"/>
                  <a:pt x="0" y="20061"/>
                  <a:pt x="0" y="20061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5" name="Rectangle 13"/>
          <p:cNvSpPr/>
          <p:nvPr/>
        </p:nvSpPr>
        <p:spPr>
          <a:xfrm>
            <a:off x="-9856" y="6821999"/>
            <a:ext cx="12201856" cy="36002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8737600" y="6273800"/>
            <a:ext cx="2844800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sz="half" idx="1"/>
          </p:nvPr>
        </p:nvSpPr>
        <p:spPr>
          <a:xfrm>
            <a:off x="1752600" y="762000"/>
            <a:ext cx="4207656" cy="5715000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8" indent="-320038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751636" y="6484937"/>
            <a:ext cx="436919" cy="459739"/>
          </a:xfrm>
          <a:prstGeom prst="rect">
            <a:avLst/>
          </a:prstGeom>
          <a:noFill/>
        </p:spPr>
        <p:txBody>
          <a:bodyPr wrap="none" lIns="45718" tIns="45718" rIns="45718" bIns="45718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Body Level One…"/>
          <p:cNvSpPr txBox="1"/>
          <p:nvPr>
            <p:ph type="body" idx="1"/>
          </p:nvPr>
        </p:nvSpPr>
        <p:spPr>
          <a:xfrm>
            <a:off x="1752600" y="762000"/>
            <a:ext cx="8574089" cy="5715000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8" indent="-320038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6751636" y="6484937"/>
            <a:ext cx="436919" cy="459739"/>
          </a:xfrm>
          <a:prstGeom prst="rect">
            <a:avLst/>
          </a:prstGeom>
          <a:noFill/>
        </p:spPr>
        <p:txBody>
          <a:bodyPr wrap="none" lIns="45718" tIns="45718" rIns="45718" bIns="45718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/>
          <p:nvPr>
            <p:ph type="title"/>
          </p:nvPr>
        </p:nvSpPr>
        <p:spPr>
          <a:xfrm>
            <a:off x="1752600" y="76200"/>
            <a:ext cx="8534400" cy="685800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lnSpc>
                <a:spcPct val="100000"/>
              </a:lnSpc>
              <a:defRPr sz="44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idx="1"/>
          </p:nvPr>
        </p:nvSpPr>
        <p:spPr>
          <a:xfrm>
            <a:off x="1752600" y="762000"/>
            <a:ext cx="8574089" cy="5715000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017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181100" indent="-2667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691638" indent="-320038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184400" indent="-355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6751636" y="6484937"/>
            <a:ext cx="436919" cy="459739"/>
          </a:xfrm>
          <a:prstGeom prst="rect">
            <a:avLst/>
          </a:prstGeom>
          <a:noFill/>
        </p:spPr>
        <p:txBody>
          <a:bodyPr wrap="none" lIns="45718" tIns="45718" rIns="45718" bIns="45718" anchor="t"/>
          <a:lstStyle>
            <a:lvl1pPr algn="l">
              <a:defRPr sz="2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Rectangle 10"/>
          <p:cNvSpPr/>
          <p:nvPr/>
        </p:nvSpPr>
        <p:spPr>
          <a:xfrm>
            <a:off x="6671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35" name="Picture Placeholder 9"/>
          <p:cNvSpPr/>
          <p:nvPr>
            <p:ph type="pic" sz="half" idx="21"/>
          </p:nvPr>
        </p:nvSpPr>
        <p:spPr>
          <a:xfrm>
            <a:off x="7801095" y="1"/>
            <a:ext cx="4389477" cy="66776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1273833" y="2481140"/>
            <a:ext cx="3759809" cy="1547814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pc="-150"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quarter" idx="1"/>
          </p:nvPr>
        </p:nvSpPr>
        <p:spPr>
          <a:xfrm>
            <a:off x="1273833" y="4220102"/>
            <a:ext cx="3756944" cy="722314"/>
          </a:xfrm>
          <a:prstGeom prst="rect">
            <a:avLst/>
          </a:prstGeom>
        </p:spPr>
        <p:txBody>
          <a:bodyPr/>
          <a:lstStyle>
            <a:lvl1pPr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0" indent="0">
              <a:buSzTx/>
              <a:buNone/>
              <a:defRPr spc="-150"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Graphic 15"/>
          <p:cNvSpPr/>
          <p:nvPr/>
        </p:nvSpPr>
        <p:spPr>
          <a:xfrm flipH="1">
            <a:off x="-1429" y="4123776"/>
            <a:ext cx="6027422" cy="2599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359999" y="359999"/>
            <a:ext cx="6993302" cy="540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4"/>
          </a:xfrm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" name="Picture Placeholder 5"/>
          <p:cNvSpPr/>
          <p:nvPr>
            <p:ph type="pic" sz="half" idx="21"/>
          </p:nvPr>
        </p:nvSpPr>
        <p:spPr>
          <a:xfrm>
            <a:off x="7804150" y="1"/>
            <a:ext cx="4387850" cy="66794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2"/>
          <p:cNvSpPr/>
          <p:nvPr/>
        </p:nvSpPr>
        <p:spPr>
          <a:xfrm>
            <a:off x="7804349" y="0"/>
            <a:ext cx="4386224" cy="667702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359999" y="359999"/>
            <a:ext cx="6993302" cy="540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 hasCustomPrompt="1"/>
          </p:nvPr>
        </p:nvSpPr>
        <p:spPr>
          <a:xfrm>
            <a:off x="360363" y="1079999"/>
            <a:ext cx="6992937" cy="360364"/>
          </a:xfrm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Picture Placeholder 5"/>
          <p:cNvSpPr/>
          <p:nvPr>
            <p:ph type="pic" sz="quarter" idx="21"/>
          </p:nvPr>
        </p:nvSpPr>
        <p:spPr>
          <a:xfrm>
            <a:off x="8127751" y="4319999"/>
            <a:ext cx="1800002" cy="180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Picture Placeholder 5"/>
          <p:cNvSpPr/>
          <p:nvPr>
            <p:ph type="pic" sz="quarter" idx="22"/>
          </p:nvPr>
        </p:nvSpPr>
        <p:spPr>
          <a:xfrm>
            <a:off x="10057037" y="4319999"/>
            <a:ext cx="1800002" cy="180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Picture Placeholder 5"/>
          <p:cNvSpPr/>
          <p:nvPr>
            <p:ph type="pic" sz="quarter" idx="23"/>
          </p:nvPr>
        </p:nvSpPr>
        <p:spPr>
          <a:xfrm>
            <a:off x="8127751" y="2395565"/>
            <a:ext cx="1800002" cy="180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Picture Placeholder 5"/>
          <p:cNvSpPr/>
          <p:nvPr>
            <p:ph type="pic" sz="quarter" idx="24"/>
          </p:nvPr>
        </p:nvSpPr>
        <p:spPr>
          <a:xfrm>
            <a:off x="10057037" y="2395565"/>
            <a:ext cx="1800002" cy="180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Picture Placeholder 5"/>
          <p:cNvSpPr/>
          <p:nvPr>
            <p:ph type="pic" sz="quarter" idx="25"/>
          </p:nvPr>
        </p:nvSpPr>
        <p:spPr>
          <a:xfrm>
            <a:off x="8127751" y="471127"/>
            <a:ext cx="1800002" cy="1800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Picture Placeholder 5"/>
          <p:cNvSpPr/>
          <p:nvPr>
            <p:ph type="pic" sz="quarter" idx="26"/>
          </p:nvPr>
        </p:nvSpPr>
        <p:spPr>
          <a:xfrm>
            <a:off x="10057037" y="471127"/>
            <a:ext cx="1800002" cy="1800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359999" y="1980000"/>
            <a:ext cx="5580003" cy="4140002"/>
          </a:xfrm>
          <a:prstGeom prst="rect">
            <a:avLst/>
          </a:prstGeom>
        </p:spPr>
        <p:txBody>
          <a:bodyPr/>
          <a:lstStyle>
            <a:lvl1pPr marL="263525" indent="-263525">
              <a:buSzPct val="100000"/>
              <a:buFont typeface="Arial"/>
              <a:buChar char="•"/>
              <a:defRPr sz="1800"/>
            </a:lvl1pPr>
            <a:lvl2pPr marL="570706" indent="-307181">
              <a:buFont typeface="Arial"/>
              <a:defRPr sz="1800"/>
            </a:lvl2pPr>
            <a:lvl3pPr marL="889679" indent="-353104">
              <a:buFont typeface="Arial"/>
              <a:defRPr sz="1800"/>
            </a:lvl3pPr>
            <a:lvl4pPr marL="1150029" indent="-338817">
              <a:buFont typeface="Arial"/>
              <a:defRPr sz="1800"/>
            </a:lvl4pPr>
            <a:lvl5pPr marL="1425802" indent="-351063">
              <a:buFont typeface="Arial"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Left Header"/>
          <p:cNvSpPr/>
          <p:nvPr>
            <p:ph type="body" sz="quarter" idx="21" hasCustomPrompt="1"/>
          </p:nvPr>
        </p:nvSpPr>
        <p:spPr>
          <a:xfrm>
            <a:off x="359998" y="1619998"/>
            <a:ext cx="5580004" cy="360002"/>
          </a:xfrm>
          <a:prstGeom prst="rect">
            <a:avLst/>
          </a:prstGeom>
        </p:spPr>
        <p:txBody>
          <a:bodyPr/>
          <a:lstStyle>
            <a:lvl1pPr>
              <a:defRPr b="1" sz="1800"/>
            </a:lvl1pPr>
          </a:lstStyle>
          <a:p>
            <a:pPr/>
            <a:r>
              <a:t>Compare A</a:t>
            </a:r>
          </a:p>
        </p:txBody>
      </p:sp>
      <p:sp>
        <p:nvSpPr>
          <p:cNvPr id="75" name="Right Header"/>
          <p:cNvSpPr/>
          <p:nvPr>
            <p:ph type="body" sz="quarter" idx="22" hasCustomPrompt="1"/>
          </p:nvPr>
        </p:nvSpPr>
        <p:spPr>
          <a:xfrm>
            <a:off x="6253199" y="1619998"/>
            <a:ext cx="5580003" cy="360002"/>
          </a:xfrm>
          <a:prstGeom prst="rect">
            <a:avLst/>
          </a:prstGeom>
        </p:spPr>
        <p:txBody>
          <a:bodyPr/>
          <a:lstStyle>
            <a:lvl1pPr>
              <a:defRPr b="1" sz="1800"/>
            </a:lvl1pPr>
          </a:lstStyle>
          <a:p>
            <a:pPr/>
            <a:r>
              <a:t>Compare B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5"/>
          <p:cNvSpPr/>
          <p:nvPr>
            <p:ph type="pic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28" cy="396002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Media Placeholder 2"/>
          <p:cNvSpPr/>
          <p:nvPr>
            <p:ph type="media" idx="21"/>
          </p:nvPr>
        </p:nvSpPr>
        <p:spPr>
          <a:xfrm>
            <a:off x="0" y="0"/>
            <a:ext cx="12192000" cy="667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Body Level One…"/>
          <p:cNvSpPr txBox="1"/>
          <p:nvPr>
            <p:ph type="body" sz="quarter" idx="1" hasCustomPrompt="1"/>
          </p:nvPr>
        </p:nvSpPr>
        <p:spPr>
          <a:xfrm>
            <a:off x="7801274" y="6155999"/>
            <a:ext cx="3793128" cy="396002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buSz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buSz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buSz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Place your Image Caption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7799832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23"/>
          <p:cNvSpPr/>
          <p:nvPr/>
        </p:nvSpPr>
        <p:spPr>
          <a:xfrm>
            <a:off x="0" y="-1"/>
            <a:ext cx="7802523" cy="667764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05" name="Picture Placeholder 9"/>
          <p:cNvSpPr/>
          <p:nvPr>
            <p:ph type="pic" sz="half" idx="21"/>
          </p:nvPr>
        </p:nvSpPr>
        <p:spPr>
          <a:xfrm>
            <a:off x="7801095" y="1"/>
            <a:ext cx="4389477" cy="66776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Thank You"/>
          <p:cNvSpPr txBox="1"/>
          <p:nvPr>
            <p:ph type="title" hasCustomPrompt="1"/>
          </p:nvPr>
        </p:nvSpPr>
        <p:spPr>
          <a:xfrm>
            <a:off x="794860" y="3032684"/>
            <a:ext cx="3759810" cy="1547815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pc="-150" sz="66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07" name="Graphic 15"/>
          <p:cNvSpPr/>
          <p:nvPr/>
        </p:nvSpPr>
        <p:spPr>
          <a:xfrm>
            <a:off x="1774389" y="4123776"/>
            <a:ext cx="6027423" cy="2599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6" fill="norm" stroke="1" extrusionOk="0">
                <a:moveTo>
                  <a:pt x="0" y="20508"/>
                </a:moveTo>
                <a:lnTo>
                  <a:pt x="0" y="20516"/>
                </a:lnTo>
                <a:lnTo>
                  <a:pt x="3134" y="16223"/>
                </a:lnTo>
                <a:cubicBezTo>
                  <a:pt x="3785" y="15328"/>
                  <a:pt x="4612" y="15313"/>
                  <a:pt x="5270" y="16178"/>
                </a:cubicBezTo>
                <a:lnTo>
                  <a:pt x="5598" y="16614"/>
                </a:lnTo>
                <a:cubicBezTo>
                  <a:pt x="6677" y="18035"/>
                  <a:pt x="8032" y="17945"/>
                  <a:pt x="9076" y="16396"/>
                </a:cubicBezTo>
                <a:lnTo>
                  <a:pt x="11582" y="12659"/>
                </a:lnTo>
                <a:cubicBezTo>
                  <a:pt x="12012" y="12013"/>
                  <a:pt x="12572" y="11953"/>
                  <a:pt x="13029" y="12494"/>
                </a:cubicBezTo>
                <a:lnTo>
                  <a:pt x="14179" y="13855"/>
                </a:lnTo>
                <a:cubicBezTo>
                  <a:pt x="15367" y="15261"/>
                  <a:pt x="16849" y="14148"/>
                  <a:pt x="17402" y="11434"/>
                </a:cubicBezTo>
                <a:lnTo>
                  <a:pt x="18275" y="5743"/>
                </a:lnTo>
                <a:cubicBezTo>
                  <a:pt x="18736" y="1232"/>
                  <a:pt x="21013" y="-1084"/>
                  <a:pt x="21600" y="495"/>
                </a:cubicBezTo>
              </a:path>
            </a:pathLst>
          </a:custGeom>
          <a:ln>
            <a:solidFill>
              <a:srgbClr val="FFFFFF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794860" y="4741676"/>
            <a:ext cx="3756946" cy="252002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  <a:lvl2pPr marL="536575" indent="-273050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2pPr>
            <a:lvl3pPr marL="850445" indent="-313871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3pPr>
            <a:lvl4pPr marL="1112384" indent="-301171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4pPr>
            <a:lvl5pPr marL="1386795" indent="-312057">
              <a:defRPr sz="16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5pPr>
          </a:lstStyle>
          <a:p>
            <a:pPr/>
            <a:r>
              <a:t>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Email"/>
          <p:cNvSpPr/>
          <p:nvPr>
            <p:ph type="body" sz="quarter" idx="22" hasCustomPrompt="1"/>
          </p:nvPr>
        </p:nvSpPr>
        <p:spPr>
          <a:xfrm>
            <a:off x="1088989" y="5147135"/>
            <a:ext cx="3462815" cy="252002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lvl1pPr>
          </a:lstStyle>
          <a:p>
            <a:pPr/>
            <a:r>
              <a:t>Email</a:t>
            </a:r>
          </a:p>
        </p:txBody>
      </p:sp>
      <p:sp>
        <p:nvSpPr>
          <p:cNvPr id="110" name="Rectangle 18"/>
          <p:cNvSpPr/>
          <p:nvPr/>
        </p:nvSpPr>
        <p:spPr>
          <a:xfrm>
            <a:off x="-9856" y="6678000"/>
            <a:ext cx="9405316" cy="144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11" name="Rectangle 20"/>
          <p:cNvSpPr/>
          <p:nvPr/>
        </p:nvSpPr>
        <p:spPr>
          <a:xfrm>
            <a:off x="7804349" y="6678000"/>
            <a:ext cx="4224299" cy="14400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b"/>
          <a:lstStyle/>
          <a:p>
            <a: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2" name="Slide Number Placeholder 5"/>
          <p:cNvSpPr/>
          <p:nvPr/>
        </p:nvSpPr>
        <p:spPr>
          <a:xfrm>
            <a:off x="12030074" y="6678000"/>
            <a:ext cx="161927" cy="144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3" name="Rectangle 22"/>
          <p:cNvSpPr/>
          <p:nvPr/>
        </p:nvSpPr>
        <p:spPr>
          <a:xfrm>
            <a:off x="-9856" y="6821999"/>
            <a:ext cx="12201856" cy="36002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8737600" y="6273800"/>
            <a:ext cx="2844800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-9856" y="6678000"/>
            <a:ext cx="9405316" cy="144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grpSp>
        <p:nvGrpSpPr>
          <p:cNvPr id="5" name="Rectangle 8"/>
          <p:cNvGrpSpPr/>
          <p:nvPr/>
        </p:nvGrpSpPr>
        <p:grpSpPr>
          <a:xfrm>
            <a:off x="7804350" y="6669599"/>
            <a:ext cx="3789836" cy="152401"/>
            <a:chOff x="0" y="0"/>
            <a:chExt cx="3789834" cy="152400"/>
          </a:xfrm>
        </p:grpSpPr>
        <p:sp>
          <p:nvSpPr>
            <p:cNvPr id="3" name="Rectangle"/>
            <p:cNvSpPr/>
            <p:nvPr/>
          </p:nvSpPr>
          <p:spPr>
            <a:xfrm>
              <a:off x="0" y="8399"/>
              <a:ext cx="3789836" cy="14400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4" name="Abbas Malekpour"/>
            <p:cNvSpPr txBox="1"/>
            <p:nvPr/>
          </p:nvSpPr>
          <p:spPr>
            <a:xfrm>
              <a:off x="91438" y="0"/>
              <a:ext cx="3662398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r">
                <a:defRPr sz="1000">
                  <a:solidFill>
                    <a:srgbClr val="FFFFFF"/>
                  </a:solidFill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lvl1pPr>
            </a:lstStyle>
            <a:p>
              <a:pPr/>
              <a:r>
                <a:t>Abbas Malekpour</a:t>
              </a:r>
            </a:p>
          </p:txBody>
        </p:sp>
      </p:grpSp>
      <p:sp>
        <p:nvSpPr>
          <p:cNvPr id="6" name="Rectangle 10"/>
          <p:cNvSpPr/>
          <p:nvPr/>
        </p:nvSpPr>
        <p:spPr>
          <a:xfrm>
            <a:off x="-9856" y="6821999"/>
            <a:ext cx="12201856" cy="36002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rgbClr val="D9D9D9"/>
              </a:gs>
              <a:gs pos="68000">
                <a:srgbClr val="262626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359999" y="359999"/>
            <a:ext cx="11473202" cy="540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 hasCustomPrompt="1"/>
          </p:nvPr>
        </p:nvSpPr>
        <p:spPr>
          <a:xfrm>
            <a:off x="360363" y="1079999"/>
            <a:ext cx="11471276" cy="36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11594400" y="6667450"/>
            <a:ext cx="597602" cy="165101"/>
          </a:xfrm>
          <a:prstGeom prst="rect">
            <a:avLst/>
          </a:prstGeom>
          <a:gradFill>
            <a:gsLst>
              <a:gs pos="0">
                <a:srgbClr val="002F63"/>
              </a:gs>
              <a:gs pos="47000">
                <a:srgbClr val="00438F"/>
              </a:gs>
              <a:gs pos="100000">
                <a:schemeClr val="accent1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1pPr>
      <a:lvl2pPr marL="621902" marR="0" indent="-35837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2pPr>
      <a:lvl3pPr marL="948532" marR="0" indent="-411956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3pPr>
      <a:lvl4pPr marL="1206500" marR="0" indent="-39528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4pPr>
      <a:lvl5pPr marL="1484312" marR="0" indent="-40957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5pPr>
      <a:lvl6pPr marL="25527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6pPr>
      <a:lvl7pPr marL="3009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7pPr>
      <a:lvl8pPr marL="34671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8pPr>
      <a:lvl9pPr marL="39243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0404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3"/>
          <p:cNvSpPr txBox="1"/>
          <p:nvPr>
            <p:ph type="ctrTitle"/>
          </p:nvPr>
        </p:nvSpPr>
        <p:spPr>
          <a:xfrm>
            <a:off x="8073390" y="1962149"/>
            <a:ext cx="3759809" cy="154781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NLP</a:t>
            </a:r>
          </a:p>
        </p:txBody>
      </p:sp>
      <p:sp>
        <p:nvSpPr>
          <p:cNvPr id="185" name="Subtitle 4"/>
          <p:cNvSpPr txBox="1"/>
          <p:nvPr>
            <p:ph type="subTitle" sz="quarter" idx="1"/>
          </p:nvPr>
        </p:nvSpPr>
        <p:spPr>
          <a:xfrm>
            <a:off x="8073390" y="3602037"/>
            <a:ext cx="3756946" cy="72231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Dr. Abbas Malekpour</a:t>
            </a:r>
          </a:p>
        </p:txBody>
      </p:sp>
      <p:sp>
        <p:nvSpPr>
          <p:cNvPr id="186" name="Straight Connector 21"/>
          <p:cNvSpPr/>
          <p:nvPr/>
        </p:nvSpPr>
        <p:spPr>
          <a:xfrm flipH="1">
            <a:off x="7804352" y="1204504"/>
            <a:ext cx="2" cy="4093391"/>
          </a:xfrm>
          <a:prstGeom prst="line">
            <a:avLst/>
          </a:prstGeom>
          <a:ln w="63500" cap="rnd">
            <a:solidFill>
              <a:schemeClr val="accent4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Graphic 8"/>
          <p:cNvSpPr/>
          <p:nvPr/>
        </p:nvSpPr>
        <p:spPr>
          <a:xfrm rot="16731500">
            <a:off x="10662282" y="4436116"/>
            <a:ext cx="228611" cy="228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85" fill="norm" stroke="1" extrusionOk="0">
                <a:moveTo>
                  <a:pt x="13028" y="14390"/>
                </a:moveTo>
                <a:cubicBezTo>
                  <a:pt x="13276" y="14390"/>
                  <a:pt x="13478" y="14188"/>
                  <a:pt x="13478" y="13940"/>
                </a:cubicBezTo>
                <a:lnTo>
                  <a:pt x="13478" y="13041"/>
                </a:lnTo>
                <a:cubicBezTo>
                  <a:pt x="13478" y="12792"/>
                  <a:pt x="13276" y="12591"/>
                  <a:pt x="13028" y="12591"/>
                </a:cubicBezTo>
                <a:cubicBezTo>
                  <a:pt x="12780" y="12591"/>
                  <a:pt x="12579" y="12792"/>
                  <a:pt x="12579" y="13041"/>
                </a:cubicBezTo>
                <a:lnTo>
                  <a:pt x="12579" y="13940"/>
                </a:lnTo>
                <a:cubicBezTo>
                  <a:pt x="12579" y="14188"/>
                  <a:pt x="12780" y="14390"/>
                  <a:pt x="13028" y="14390"/>
                </a:cubicBezTo>
                <a:close/>
                <a:moveTo>
                  <a:pt x="21433" y="10923"/>
                </a:moveTo>
                <a:lnTo>
                  <a:pt x="17839" y="7326"/>
                </a:lnTo>
                <a:cubicBezTo>
                  <a:pt x="17754" y="7242"/>
                  <a:pt x="17640" y="7195"/>
                  <a:pt x="17521" y="7195"/>
                </a:cubicBezTo>
                <a:lnTo>
                  <a:pt x="8536" y="7195"/>
                </a:lnTo>
                <a:cubicBezTo>
                  <a:pt x="8354" y="7195"/>
                  <a:pt x="8190" y="7304"/>
                  <a:pt x="8121" y="7473"/>
                </a:cubicBezTo>
                <a:cubicBezTo>
                  <a:pt x="8051" y="7641"/>
                  <a:pt x="8089" y="7834"/>
                  <a:pt x="8218" y="7963"/>
                </a:cubicBezTo>
                <a:lnTo>
                  <a:pt x="10146" y="9893"/>
                </a:lnTo>
                <a:lnTo>
                  <a:pt x="6290" y="9893"/>
                </a:lnTo>
                <a:lnTo>
                  <a:pt x="6290" y="3597"/>
                </a:lnTo>
                <a:lnTo>
                  <a:pt x="7637" y="3597"/>
                </a:lnTo>
                <a:cubicBezTo>
                  <a:pt x="7885" y="3597"/>
                  <a:pt x="8087" y="3396"/>
                  <a:pt x="8087" y="3147"/>
                </a:cubicBezTo>
                <a:lnTo>
                  <a:pt x="8087" y="1348"/>
                </a:lnTo>
                <a:cubicBezTo>
                  <a:pt x="8087" y="1129"/>
                  <a:pt x="7927" y="941"/>
                  <a:pt x="7711" y="905"/>
                </a:cubicBezTo>
                <a:lnTo>
                  <a:pt x="2320" y="6"/>
                </a:lnTo>
                <a:cubicBezTo>
                  <a:pt x="2191" y="-15"/>
                  <a:pt x="2057" y="21"/>
                  <a:pt x="1956" y="106"/>
                </a:cubicBezTo>
                <a:cubicBezTo>
                  <a:pt x="1854" y="191"/>
                  <a:pt x="1797" y="317"/>
                  <a:pt x="1797" y="449"/>
                </a:cubicBezTo>
                <a:lnTo>
                  <a:pt x="1797" y="3147"/>
                </a:lnTo>
                <a:cubicBezTo>
                  <a:pt x="1797" y="3396"/>
                  <a:pt x="1998" y="3597"/>
                  <a:pt x="2246" y="3597"/>
                </a:cubicBezTo>
                <a:lnTo>
                  <a:pt x="5391" y="3597"/>
                </a:lnTo>
                <a:lnTo>
                  <a:pt x="5391" y="9893"/>
                </a:lnTo>
                <a:lnTo>
                  <a:pt x="3145" y="9893"/>
                </a:lnTo>
                <a:cubicBezTo>
                  <a:pt x="2402" y="9893"/>
                  <a:pt x="1797" y="10498"/>
                  <a:pt x="1797" y="11242"/>
                </a:cubicBezTo>
                <a:lnTo>
                  <a:pt x="1797" y="14839"/>
                </a:lnTo>
                <a:cubicBezTo>
                  <a:pt x="1797" y="15583"/>
                  <a:pt x="2402" y="16189"/>
                  <a:pt x="3145" y="16189"/>
                </a:cubicBezTo>
                <a:lnTo>
                  <a:pt x="6553" y="16189"/>
                </a:lnTo>
                <a:lnTo>
                  <a:pt x="4304" y="18440"/>
                </a:lnTo>
                <a:cubicBezTo>
                  <a:pt x="3956" y="17646"/>
                  <a:pt x="3165" y="17088"/>
                  <a:pt x="2246" y="17088"/>
                </a:cubicBezTo>
                <a:cubicBezTo>
                  <a:pt x="1008" y="17088"/>
                  <a:pt x="0" y="18097"/>
                  <a:pt x="0" y="19336"/>
                </a:cubicBezTo>
                <a:cubicBezTo>
                  <a:pt x="0" y="20576"/>
                  <a:pt x="1008" y="21585"/>
                  <a:pt x="2246" y="21585"/>
                </a:cubicBezTo>
                <a:cubicBezTo>
                  <a:pt x="3413" y="21585"/>
                  <a:pt x="4365" y="20685"/>
                  <a:pt x="4472" y="19543"/>
                </a:cubicBezTo>
                <a:lnTo>
                  <a:pt x="7823" y="16189"/>
                </a:lnTo>
                <a:lnTo>
                  <a:pt x="9884" y="16189"/>
                </a:lnTo>
                <a:lnTo>
                  <a:pt x="9884" y="17134"/>
                </a:lnTo>
                <a:cubicBezTo>
                  <a:pt x="8859" y="17342"/>
                  <a:pt x="8087" y="18251"/>
                  <a:pt x="8087" y="19336"/>
                </a:cubicBezTo>
                <a:cubicBezTo>
                  <a:pt x="8087" y="20576"/>
                  <a:pt x="9095" y="21585"/>
                  <a:pt x="10333" y="21585"/>
                </a:cubicBezTo>
                <a:cubicBezTo>
                  <a:pt x="11571" y="21585"/>
                  <a:pt x="12579" y="20576"/>
                  <a:pt x="12579" y="19336"/>
                </a:cubicBezTo>
                <a:cubicBezTo>
                  <a:pt x="12579" y="18251"/>
                  <a:pt x="11805" y="17342"/>
                  <a:pt x="10782" y="17134"/>
                </a:cubicBezTo>
                <a:lnTo>
                  <a:pt x="10782" y="16189"/>
                </a:lnTo>
                <a:lnTo>
                  <a:pt x="12841" y="16189"/>
                </a:lnTo>
                <a:lnTo>
                  <a:pt x="16194" y="19544"/>
                </a:lnTo>
                <a:cubicBezTo>
                  <a:pt x="16301" y="20685"/>
                  <a:pt x="17252" y="21585"/>
                  <a:pt x="18419" y="21585"/>
                </a:cubicBezTo>
                <a:cubicBezTo>
                  <a:pt x="19657" y="21585"/>
                  <a:pt x="20666" y="20576"/>
                  <a:pt x="20666" y="19336"/>
                </a:cubicBezTo>
                <a:cubicBezTo>
                  <a:pt x="20666" y="18097"/>
                  <a:pt x="19657" y="17088"/>
                  <a:pt x="18419" y="17088"/>
                </a:cubicBezTo>
                <a:cubicBezTo>
                  <a:pt x="17499" y="17088"/>
                  <a:pt x="16709" y="17647"/>
                  <a:pt x="16362" y="18441"/>
                </a:cubicBezTo>
                <a:lnTo>
                  <a:pt x="14112" y="16189"/>
                </a:lnTo>
                <a:lnTo>
                  <a:pt x="17521" y="16189"/>
                </a:lnTo>
                <a:cubicBezTo>
                  <a:pt x="18264" y="16189"/>
                  <a:pt x="18869" y="15583"/>
                  <a:pt x="18869" y="14839"/>
                </a:cubicBezTo>
                <a:lnTo>
                  <a:pt x="18869" y="11692"/>
                </a:lnTo>
                <a:lnTo>
                  <a:pt x="21115" y="11692"/>
                </a:lnTo>
                <a:cubicBezTo>
                  <a:pt x="21296" y="11692"/>
                  <a:pt x="21461" y="11582"/>
                  <a:pt x="21530" y="11414"/>
                </a:cubicBezTo>
                <a:cubicBezTo>
                  <a:pt x="21600" y="11245"/>
                  <a:pt x="21561" y="11052"/>
                  <a:pt x="21433" y="10923"/>
                </a:cubicBezTo>
                <a:close/>
                <a:moveTo>
                  <a:pt x="3594" y="19337"/>
                </a:moveTo>
                <a:cubicBezTo>
                  <a:pt x="3593" y="20080"/>
                  <a:pt x="2988" y="20686"/>
                  <a:pt x="2246" y="20686"/>
                </a:cubicBezTo>
                <a:cubicBezTo>
                  <a:pt x="1503" y="20686"/>
                  <a:pt x="899" y="20080"/>
                  <a:pt x="899" y="19336"/>
                </a:cubicBezTo>
                <a:cubicBezTo>
                  <a:pt x="899" y="18593"/>
                  <a:pt x="1503" y="17987"/>
                  <a:pt x="2246" y="17987"/>
                </a:cubicBezTo>
                <a:cubicBezTo>
                  <a:pt x="2989" y="17987"/>
                  <a:pt x="3594" y="18593"/>
                  <a:pt x="3594" y="19336"/>
                </a:cubicBezTo>
                <a:cubicBezTo>
                  <a:pt x="3594" y="19336"/>
                  <a:pt x="3594" y="19336"/>
                  <a:pt x="3594" y="19337"/>
                </a:cubicBezTo>
                <a:close/>
                <a:moveTo>
                  <a:pt x="18419" y="17987"/>
                </a:moveTo>
                <a:cubicBezTo>
                  <a:pt x="19162" y="17987"/>
                  <a:pt x="19767" y="18593"/>
                  <a:pt x="19767" y="19336"/>
                </a:cubicBezTo>
                <a:cubicBezTo>
                  <a:pt x="19767" y="20080"/>
                  <a:pt x="19162" y="20686"/>
                  <a:pt x="18419" y="20686"/>
                </a:cubicBezTo>
                <a:cubicBezTo>
                  <a:pt x="17676" y="20686"/>
                  <a:pt x="17072" y="20080"/>
                  <a:pt x="17072" y="19336"/>
                </a:cubicBezTo>
                <a:cubicBezTo>
                  <a:pt x="17072" y="18593"/>
                  <a:pt x="17676" y="17987"/>
                  <a:pt x="18419" y="17987"/>
                </a:cubicBezTo>
                <a:close/>
                <a:moveTo>
                  <a:pt x="9620" y="8094"/>
                </a:moveTo>
                <a:lnTo>
                  <a:pt x="12841" y="8094"/>
                </a:lnTo>
                <a:lnTo>
                  <a:pt x="15537" y="10792"/>
                </a:lnTo>
                <a:lnTo>
                  <a:pt x="12316" y="10792"/>
                </a:lnTo>
                <a:lnTo>
                  <a:pt x="9620" y="8094"/>
                </a:lnTo>
                <a:close/>
                <a:moveTo>
                  <a:pt x="2696" y="2698"/>
                </a:moveTo>
                <a:lnTo>
                  <a:pt x="2696" y="980"/>
                </a:lnTo>
                <a:lnTo>
                  <a:pt x="7188" y="1729"/>
                </a:lnTo>
                <a:lnTo>
                  <a:pt x="7188" y="2698"/>
                </a:lnTo>
                <a:lnTo>
                  <a:pt x="2696" y="2698"/>
                </a:lnTo>
                <a:close/>
                <a:moveTo>
                  <a:pt x="11681" y="19336"/>
                </a:moveTo>
                <a:cubicBezTo>
                  <a:pt x="11681" y="20080"/>
                  <a:pt x="11076" y="20686"/>
                  <a:pt x="10333" y="20686"/>
                </a:cubicBezTo>
                <a:cubicBezTo>
                  <a:pt x="9590" y="20686"/>
                  <a:pt x="8985" y="20080"/>
                  <a:pt x="8985" y="19336"/>
                </a:cubicBezTo>
                <a:cubicBezTo>
                  <a:pt x="8985" y="18593"/>
                  <a:pt x="9590" y="17987"/>
                  <a:pt x="10333" y="17987"/>
                </a:cubicBezTo>
                <a:cubicBezTo>
                  <a:pt x="11076" y="17987"/>
                  <a:pt x="11681" y="18593"/>
                  <a:pt x="11681" y="19336"/>
                </a:cubicBezTo>
                <a:close/>
                <a:moveTo>
                  <a:pt x="17970" y="14839"/>
                </a:moveTo>
                <a:cubicBezTo>
                  <a:pt x="17970" y="15088"/>
                  <a:pt x="17769" y="15289"/>
                  <a:pt x="17521" y="15289"/>
                </a:cubicBezTo>
                <a:lnTo>
                  <a:pt x="3145" y="15289"/>
                </a:lnTo>
                <a:cubicBezTo>
                  <a:pt x="2897" y="15289"/>
                  <a:pt x="2696" y="15088"/>
                  <a:pt x="2696" y="14839"/>
                </a:cubicBezTo>
                <a:lnTo>
                  <a:pt x="2696" y="11242"/>
                </a:lnTo>
                <a:cubicBezTo>
                  <a:pt x="2696" y="10994"/>
                  <a:pt x="2897" y="10792"/>
                  <a:pt x="3145" y="10792"/>
                </a:cubicBezTo>
                <a:lnTo>
                  <a:pt x="11044" y="10792"/>
                </a:lnTo>
                <a:lnTo>
                  <a:pt x="11812" y="11560"/>
                </a:lnTo>
                <a:cubicBezTo>
                  <a:pt x="11896" y="11644"/>
                  <a:pt x="12010" y="11692"/>
                  <a:pt x="12130" y="11692"/>
                </a:cubicBezTo>
                <a:lnTo>
                  <a:pt x="17970" y="11692"/>
                </a:lnTo>
                <a:lnTo>
                  <a:pt x="17970" y="14839"/>
                </a:lnTo>
                <a:close/>
                <a:moveTo>
                  <a:pt x="16807" y="10792"/>
                </a:moveTo>
                <a:lnTo>
                  <a:pt x="14112" y="8094"/>
                </a:lnTo>
                <a:lnTo>
                  <a:pt x="17335" y="8094"/>
                </a:lnTo>
                <a:lnTo>
                  <a:pt x="20030" y="10792"/>
                </a:lnTo>
                <a:lnTo>
                  <a:pt x="16807" y="10792"/>
                </a:lnTo>
                <a:close/>
                <a:moveTo>
                  <a:pt x="14825" y="14390"/>
                </a:moveTo>
                <a:cubicBezTo>
                  <a:pt x="15073" y="14390"/>
                  <a:pt x="15275" y="14188"/>
                  <a:pt x="15275" y="13940"/>
                </a:cubicBezTo>
                <a:lnTo>
                  <a:pt x="15275" y="13041"/>
                </a:lnTo>
                <a:cubicBezTo>
                  <a:pt x="15275" y="12792"/>
                  <a:pt x="15073" y="12591"/>
                  <a:pt x="14825" y="12591"/>
                </a:cubicBezTo>
                <a:cubicBezTo>
                  <a:pt x="14577" y="12591"/>
                  <a:pt x="14376" y="12792"/>
                  <a:pt x="14376" y="13041"/>
                </a:cubicBezTo>
                <a:lnTo>
                  <a:pt x="14376" y="13940"/>
                </a:lnTo>
                <a:cubicBezTo>
                  <a:pt x="14376" y="14188"/>
                  <a:pt x="14577" y="14390"/>
                  <a:pt x="14825" y="14390"/>
                </a:cubicBezTo>
                <a:close/>
                <a:moveTo>
                  <a:pt x="6739" y="11692"/>
                </a:moveTo>
                <a:lnTo>
                  <a:pt x="4043" y="11692"/>
                </a:lnTo>
                <a:cubicBezTo>
                  <a:pt x="3795" y="11692"/>
                  <a:pt x="3594" y="11893"/>
                  <a:pt x="3594" y="12141"/>
                </a:cubicBezTo>
                <a:lnTo>
                  <a:pt x="3594" y="13940"/>
                </a:lnTo>
                <a:cubicBezTo>
                  <a:pt x="3594" y="14188"/>
                  <a:pt x="3795" y="14390"/>
                  <a:pt x="4043" y="14390"/>
                </a:cubicBezTo>
                <a:lnTo>
                  <a:pt x="6739" y="14390"/>
                </a:lnTo>
                <a:cubicBezTo>
                  <a:pt x="6987" y="14390"/>
                  <a:pt x="7188" y="14188"/>
                  <a:pt x="7188" y="13940"/>
                </a:cubicBezTo>
                <a:lnTo>
                  <a:pt x="7188" y="12141"/>
                </a:lnTo>
                <a:cubicBezTo>
                  <a:pt x="7188" y="11893"/>
                  <a:pt x="6987" y="11692"/>
                  <a:pt x="6739" y="11692"/>
                </a:cubicBezTo>
                <a:close/>
                <a:moveTo>
                  <a:pt x="6290" y="13490"/>
                </a:moveTo>
                <a:lnTo>
                  <a:pt x="4493" y="13490"/>
                </a:lnTo>
                <a:lnTo>
                  <a:pt x="4493" y="12591"/>
                </a:lnTo>
                <a:lnTo>
                  <a:pt x="6290" y="12591"/>
                </a:lnTo>
                <a:lnTo>
                  <a:pt x="6290" y="13490"/>
                </a:lnTo>
                <a:close/>
                <a:moveTo>
                  <a:pt x="16622" y="14390"/>
                </a:moveTo>
                <a:cubicBezTo>
                  <a:pt x="16870" y="14390"/>
                  <a:pt x="17072" y="14188"/>
                  <a:pt x="17072" y="13940"/>
                </a:cubicBezTo>
                <a:lnTo>
                  <a:pt x="17072" y="13041"/>
                </a:lnTo>
                <a:cubicBezTo>
                  <a:pt x="17072" y="12792"/>
                  <a:pt x="16870" y="12591"/>
                  <a:pt x="16622" y="12591"/>
                </a:cubicBezTo>
                <a:cubicBezTo>
                  <a:pt x="16374" y="12591"/>
                  <a:pt x="16173" y="12792"/>
                  <a:pt x="16173" y="13041"/>
                </a:cubicBezTo>
                <a:lnTo>
                  <a:pt x="16173" y="13940"/>
                </a:lnTo>
                <a:cubicBezTo>
                  <a:pt x="16173" y="14188"/>
                  <a:pt x="16374" y="14390"/>
                  <a:pt x="16622" y="1439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grpSp>
        <p:nvGrpSpPr>
          <p:cNvPr id="190" name="Picture Placeholder 8"/>
          <p:cNvGrpSpPr/>
          <p:nvPr/>
        </p:nvGrpSpPr>
        <p:grpSpPr>
          <a:xfrm>
            <a:off x="-11284" y="1"/>
            <a:ext cx="7815638" cy="6677023"/>
            <a:chOff x="0" y="0"/>
            <a:chExt cx="7815637" cy="6677022"/>
          </a:xfrm>
        </p:grpSpPr>
        <p:sp>
          <p:nvSpPr>
            <p:cNvPr id="188" name="Rectangle"/>
            <p:cNvSpPr/>
            <p:nvPr/>
          </p:nvSpPr>
          <p:spPr>
            <a:xfrm>
              <a:off x="0" y="0"/>
              <a:ext cx="7815638" cy="667702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pic>
          <p:nvPicPr>
            <p:cNvPr id="189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815638" cy="66770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55478"/>
            <a:ext cx="12192001" cy="5551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76756"/>
            <a:ext cx="12192001" cy="5108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63980"/>
            <a:ext cx="12192001" cy="5734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69770"/>
            <a:ext cx="12192001" cy="5522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74658"/>
            <a:ext cx="12192001" cy="5512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25284"/>
            <a:ext cx="12192001" cy="5211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0398" y="82389"/>
            <a:ext cx="3391204" cy="548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43260"/>
            <a:ext cx="12192001" cy="4775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4105" y="94914"/>
            <a:ext cx="2983790" cy="606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14824"/>
            <a:ext cx="12192001" cy="4632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44708"/>
            <a:ext cx="12192001" cy="5572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4961" y="145889"/>
            <a:ext cx="4145486" cy="524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53621"/>
            <a:ext cx="12192001" cy="5954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2647" y="38113"/>
            <a:ext cx="3789836" cy="77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1575"/>
            <a:ext cx="12192001" cy="6538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56480"/>
            <a:ext cx="12192001" cy="5549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7938" y="217482"/>
            <a:ext cx="4636124" cy="457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78200"/>
            <a:ext cx="12192001" cy="530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8595" y="101352"/>
            <a:ext cx="4595350" cy="373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74989"/>
            <a:ext cx="12192001" cy="5112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6372" y="69689"/>
            <a:ext cx="4119256" cy="57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37102"/>
            <a:ext cx="12192001" cy="5787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9390" y="89645"/>
            <a:ext cx="6627737" cy="411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03484"/>
            <a:ext cx="12192001" cy="3855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6351" y="238531"/>
            <a:ext cx="6137420" cy="425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90941"/>
            <a:ext cx="12192001" cy="6280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25094"/>
            <a:ext cx="12192001" cy="5411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0098" y="43766"/>
            <a:ext cx="3411804" cy="607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11636"/>
            <a:ext cx="12192001" cy="523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83" t="7647" r="83" b="7647"/>
          <a:stretch>
            <a:fillRect/>
          </a:stretch>
        </p:blipFill>
        <p:spPr>
          <a:xfrm>
            <a:off x="4571999" y="88203"/>
            <a:ext cx="3048117" cy="696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35021"/>
            <a:ext cx="12192001" cy="419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3026" y="25239"/>
            <a:ext cx="2685948" cy="662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2"/>
          <p:cNvSpPr txBox="1"/>
          <p:nvPr>
            <p:ph type="title"/>
          </p:nvPr>
        </p:nvSpPr>
        <p:spPr>
          <a:xfrm>
            <a:off x="794862" y="3032684"/>
            <a:ext cx="3759807" cy="154781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Thank You</a:t>
            </a:r>
          </a:p>
        </p:txBody>
      </p:sp>
      <p:sp>
        <p:nvSpPr>
          <p:cNvPr id="261" name="Text Placeholder 3"/>
          <p:cNvSpPr txBox="1"/>
          <p:nvPr>
            <p:ph type="body" sz="quarter" idx="1"/>
          </p:nvPr>
        </p:nvSpPr>
        <p:spPr>
          <a:xfrm>
            <a:off x="794859" y="4741676"/>
            <a:ext cx="3756947" cy="252002"/>
          </a:xfrm>
          <a:prstGeom prst="rect">
            <a:avLst/>
          </a:prstGeom>
        </p:spPr>
        <p:txBody>
          <a:bodyPr/>
          <a:lstStyle/>
          <a:p>
            <a:pPr/>
            <a:r>
              <a:t>Abbas Malekpour</a:t>
            </a:r>
          </a:p>
        </p:txBody>
      </p:sp>
      <p:pic>
        <p:nvPicPr>
          <p:cNvPr id="262" name="Icon Presenter EmailGraphic 17" descr="Icon Presenter EmailGraphic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097" y="5158123"/>
            <a:ext cx="218902" cy="21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ext Placeholder 4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Abbas.malekpour@gmail.com</a:t>
            </a:r>
          </a:p>
        </p:txBody>
      </p:sp>
      <p:grpSp>
        <p:nvGrpSpPr>
          <p:cNvPr id="271" name="Group 24"/>
          <p:cNvGrpSpPr/>
          <p:nvPr/>
        </p:nvGrpSpPr>
        <p:grpSpPr>
          <a:xfrm>
            <a:off x="491923" y="312267"/>
            <a:ext cx="439910" cy="439905"/>
            <a:chOff x="-3" y="1"/>
            <a:chExt cx="439908" cy="439903"/>
          </a:xfrm>
        </p:grpSpPr>
        <p:sp>
          <p:nvSpPr>
            <p:cNvPr id="264" name="Freeform: Shape 14"/>
            <p:cNvSpPr/>
            <p:nvPr/>
          </p:nvSpPr>
          <p:spPr>
            <a:xfrm flipH="1">
              <a:off x="151472" y="151472"/>
              <a:ext cx="288434" cy="28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0800" y="20136"/>
                  </a:moveTo>
                  <a:cubicBezTo>
                    <a:pt x="5652" y="20136"/>
                    <a:pt x="1464" y="15948"/>
                    <a:pt x="1464" y="10800"/>
                  </a:cubicBezTo>
                  <a:cubicBezTo>
                    <a:pt x="1464" y="5652"/>
                    <a:pt x="5652" y="1464"/>
                    <a:pt x="10800" y="1464"/>
                  </a:cubicBezTo>
                  <a:cubicBezTo>
                    <a:pt x="15948" y="1464"/>
                    <a:pt x="20136" y="5652"/>
                    <a:pt x="20136" y="10800"/>
                  </a:cubicBezTo>
                  <a:cubicBezTo>
                    <a:pt x="20136" y="15948"/>
                    <a:pt x="15948" y="20136"/>
                    <a:pt x="10800" y="201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265" name="Freeform: Shape 15"/>
            <p:cNvSpPr/>
            <p:nvPr/>
          </p:nvSpPr>
          <p:spPr>
            <a:xfrm flipH="1">
              <a:off x="297149" y="212267"/>
              <a:ext cx="82020" cy="82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00" y="12766"/>
                  </a:moveTo>
                  <a:cubicBezTo>
                    <a:pt x="5267" y="12139"/>
                    <a:pt x="5150" y="11478"/>
                    <a:pt x="5150" y="10801"/>
                  </a:cubicBezTo>
                  <a:cubicBezTo>
                    <a:pt x="5150" y="7684"/>
                    <a:pt x="7685" y="5149"/>
                    <a:pt x="10801" y="5149"/>
                  </a:cubicBezTo>
                  <a:cubicBezTo>
                    <a:pt x="13918" y="5149"/>
                    <a:pt x="16452" y="7684"/>
                    <a:pt x="16452" y="10801"/>
                  </a:cubicBezTo>
                  <a:cubicBezTo>
                    <a:pt x="16452" y="13913"/>
                    <a:pt x="13920" y="16447"/>
                    <a:pt x="10808" y="16451"/>
                  </a:cubicBezTo>
                  <a:cubicBezTo>
                    <a:pt x="9387" y="16453"/>
                    <a:pt x="8234" y="17606"/>
                    <a:pt x="8236" y="19028"/>
                  </a:cubicBezTo>
                  <a:cubicBezTo>
                    <a:pt x="8237" y="20451"/>
                    <a:pt x="9389" y="21600"/>
                    <a:pt x="10810" y="21600"/>
                  </a:cubicBezTo>
                  <a:cubicBezTo>
                    <a:pt x="10810" y="21600"/>
                    <a:pt x="10812" y="21600"/>
                    <a:pt x="10813" y="21600"/>
                  </a:cubicBezTo>
                  <a:cubicBezTo>
                    <a:pt x="16761" y="21594"/>
                    <a:pt x="21600" y="16749"/>
                    <a:pt x="21600" y="10801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4845" y="0"/>
                    <a:pt x="0" y="4845"/>
                    <a:pt x="0" y="10801"/>
                  </a:cubicBezTo>
                  <a:cubicBezTo>
                    <a:pt x="0" y="12093"/>
                    <a:pt x="227" y="13357"/>
                    <a:pt x="673" y="14559"/>
                  </a:cubicBezTo>
                  <a:cubicBezTo>
                    <a:pt x="1168" y="15893"/>
                    <a:pt x="2648" y="16570"/>
                    <a:pt x="3983" y="16077"/>
                  </a:cubicBezTo>
                  <a:cubicBezTo>
                    <a:pt x="5318" y="15580"/>
                    <a:pt x="5996" y="14098"/>
                    <a:pt x="5500" y="1276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266" name="Freeform: Shape 19"/>
            <p:cNvSpPr/>
            <p:nvPr/>
          </p:nvSpPr>
          <p:spPr>
            <a:xfrm flipH="1">
              <a:off x="195018" y="262499"/>
              <a:ext cx="66711" cy="66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fill="norm" stroke="1" extrusionOk="0">
                  <a:moveTo>
                    <a:pt x="14961" y="9001"/>
                  </a:moveTo>
                  <a:cubicBezTo>
                    <a:pt x="15165" y="9517"/>
                    <a:pt x="15269" y="10066"/>
                    <a:pt x="15269" y="10629"/>
                  </a:cubicBezTo>
                  <a:cubicBezTo>
                    <a:pt x="15269" y="13078"/>
                    <a:pt x="13264" y="15070"/>
                    <a:pt x="10800" y="15070"/>
                  </a:cubicBezTo>
                  <a:cubicBezTo>
                    <a:pt x="8336" y="15070"/>
                    <a:pt x="6331" y="13077"/>
                    <a:pt x="6331" y="10629"/>
                  </a:cubicBezTo>
                  <a:cubicBezTo>
                    <a:pt x="6331" y="8451"/>
                    <a:pt x="7894" y="6609"/>
                    <a:pt x="10048" y="6250"/>
                  </a:cubicBezTo>
                  <a:cubicBezTo>
                    <a:pt x="11772" y="5961"/>
                    <a:pt x="12935" y="4337"/>
                    <a:pt x="12644" y="2624"/>
                  </a:cubicBezTo>
                  <a:cubicBezTo>
                    <a:pt x="12352" y="912"/>
                    <a:pt x="10719" y="-240"/>
                    <a:pt x="8997" y="43"/>
                  </a:cubicBezTo>
                  <a:cubicBezTo>
                    <a:pt x="3784" y="916"/>
                    <a:pt x="0" y="5368"/>
                    <a:pt x="0" y="10628"/>
                  </a:cubicBezTo>
                  <a:cubicBezTo>
                    <a:pt x="0" y="16547"/>
                    <a:pt x="4844" y="21360"/>
                    <a:pt x="10800" y="21360"/>
                  </a:cubicBezTo>
                  <a:cubicBezTo>
                    <a:pt x="16756" y="21360"/>
                    <a:pt x="21600" y="16545"/>
                    <a:pt x="21600" y="10628"/>
                  </a:cubicBezTo>
                  <a:cubicBezTo>
                    <a:pt x="21600" y="9270"/>
                    <a:pt x="21347" y="7944"/>
                    <a:pt x="20848" y="6689"/>
                  </a:cubicBezTo>
                  <a:cubicBezTo>
                    <a:pt x="20206" y="5074"/>
                    <a:pt x="18365" y="4282"/>
                    <a:pt x="16741" y="4918"/>
                  </a:cubicBezTo>
                  <a:cubicBezTo>
                    <a:pt x="15118" y="5556"/>
                    <a:pt x="14318" y="7384"/>
                    <a:pt x="14961" y="90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267" name="Freeform: Shape 20"/>
            <p:cNvSpPr/>
            <p:nvPr/>
          </p:nvSpPr>
          <p:spPr>
            <a:xfrm flipH="1">
              <a:off x="285883" y="330787"/>
              <a:ext cx="72169" cy="6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7" h="21600" fill="norm" stroke="1" extrusionOk="0">
                  <a:moveTo>
                    <a:pt x="9832" y="0"/>
                  </a:moveTo>
                  <a:cubicBezTo>
                    <a:pt x="7204" y="0"/>
                    <a:pt x="4734" y="1159"/>
                    <a:pt x="2876" y="3262"/>
                  </a:cubicBezTo>
                  <a:cubicBezTo>
                    <a:pt x="-959" y="7603"/>
                    <a:pt x="-959" y="14668"/>
                    <a:pt x="2876" y="19010"/>
                  </a:cubicBezTo>
                  <a:cubicBezTo>
                    <a:pt x="3756" y="20004"/>
                    <a:pt x="4777" y="20791"/>
                    <a:pt x="5909" y="21348"/>
                  </a:cubicBezTo>
                  <a:cubicBezTo>
                    <a:pt x="6256" y="21518"/>
                    <a:pt x="6616" y="21600"/>
                    <a:pt x="6970" y="21600"/>
                  </a:cubicBezTo>
                  <a:cubicBezTo>
                    <a:pt x="7999" y="21600"/>
                    <a:pt x="8980" y="20921"/>
                    <a:pt x="9416" y="19784"/>
                  </a:cubicBezTo>
                  <a:cubicBezTo>
                    <a:pt x="10002" y="18254"/>
                    <a:pt x="9384" y="16478"/>
                    <a:pt x="8033" y="15814"/>
                  </a:cubicBezTo>
                  <a:cubicBezTo>
                    <a:pt x="7514" y="15560"/>
                    <a:pt x="7048" y="15199"/>
                    <a:pt x="6644" y="14742"/>
                  </a:cubicBezTo>
                  <a:cubicBezTo>
                    <a:pt x="4887" y="12754"/>
                    <a:pt x="4887" y="9516"/>
                    <a:pt x="6644" y="7528"/>
                  </a:cubicBezTo>
                  <a:cubicBezTo>
                    <a:pt x="8344" y="5600"/>
                    <a:pt x="11314" y="5601"/>
                    <a:pt x="13015" y="7528"/>
                  </a:cubicBezTo>
                  <a:cubicBezTo>
                    <a:pt x="14577" y="9296"/>
                    <a:pt x="14784" y="12054"/>
                    <a:pt x="13506" y="14087"/>
                  </a:cubicBezTo>
                  <a:cubicBezTo>
                    <a:pt x="12652" y="15443"/>
                    <a:pt x="12933" y="17328"/>
                    <a:pt x="14132" y="18295"/>
                  </a:cubicBezTo>
                  <a:cubicBezTo>
                    <a:pt x="15330" y="19259"/>
                    <a:pt x="16995" y="18943"/>
                    <a:pt x="17849" y="17584"/>
                  </a:cubicBezTo>
                  <a:cubicBezTo>
                    <a:pt x="20641" y="13144"/>
                    <a:pt x="20193" y="7119"/>
                    <a:pt x="16784" y="3262"/>
                  </a:cubicBezTo>
                  <a:cubicBezTo>
                    <a:pt x="14929" y="1157"/>
                    <a:pt x="12458" y="0"/>
                    <a:pt x="98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268" name="Freeform: Shape 21"/>
            <p:cNvSpPr/>
            <p:nvPr/>
          </p:nvSpPr>
          <p:spPr>
            <a:xfrm flipH="1">
              <a:off x="10225" y="10230"/>
              <a:ext cx="167780" cy="16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478" fill="norm" stroke="1" extrusionOk="0">
                  <a:moveTo>
                    <a:pt x="365" y="21111"/>
                  </a:moveTo>
                  <a:cubicBezTo>
                    <a:pt x="608" y="21356"/>
                    <a:pt x="926" y="21478"/>
                    <a:pt x="1245" y="21478"/>
                  </a:cubicBezTo>
                  <a:cubicBezTo>
                    <a:pt x="1563" y="21478"/>
                    <a:pt x="1882" y="21356"/>
                    <a:pt x="2125" y="21111"/>
                  </a:cubicBezTo>
                  <a:lnTo>
                    <a:pt x="20993" y="2136"/>
                  </a:lnTo>
                  <a:cubicBezTo>
                    <a:pt x="21479" y="1648"/>
                    <a:pt x="21479" y="855"/>
                    <a:pt x="20993" y="367"/>
                  </a:cubicBezTo>
                  <a:cubicBezTo>
                    <a:pt x="20508" y="-122"/>
                    <a:pt x="19719" y="-122"/>
                    <a:pt x="19233" y="367"/>
                  </a:cubicBezTo>
                  <a:lnTo>
                    <a:pt x="365" y="19342"/>
                  </a:lnTo>
                  <a:cubicBezTo>
                    <a:pt x="-121" y="19830"/>
                    <a:pt x="-121" y="20623"/>
                    <a:pt x="365" y="211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269" name="Freeform: Shape 22"/>
            <p:cNvSpPr/>
            <p:nvPr/>
          </p:nvSpPr>
          <p:spPr>
            <a:xfrm flipH="1">
              <a:off x="94849" y="1"/>
              <a:ext cx="140858" cy="140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55" fill="norm" stroke="1" extrusionOk="0">
                  <a:moveTo>
                    <a:pt x="18786" y="436"/>
                  </a:moveTo>
                  <a:lnTo>
                    <a:pt x="433" y="18913"/>
                  </a:lnTo>
                  <a:cubicBezTo>
                    <a:pt x="-145" y="19495"/>
                    <a:pt x="-145" y="20437"/>
                    <a:pt x="433" y="21019"/>
                  </a:cubicBezTo>
                  <a:cubicBezTo>
                    <a:pt x="721" y="21310"/>
                    <a:pt x="1100" y="21455"/>
                    <a:pt x="1478" y="21455"/>
                  </a:cubicBezTo>
                  <a:cubicBezTo>
                    <a:pt x="1857" y="21455"/>
                    <a:pt x="2236" y="21310"/>
                    <a:pt x="2524" y="21019"/>
                  </a:cubicBezTo>
                  <a:lnTo>
                    <a:pt x="20877" y="2542"/>
                  </a:lnTo>
                  <a:cubicBezTo>
                    <a:pt x="21455" y="1960"/>
                    <a:pt x="21455" y="1018"/>
                    <a:pt x="20877" y="436"/>
                  </a:cubicBezTo>
                  <a:cubicBezTo>
                    <a:pt x="20301" y="-145"/>
                    <a:pt x="19363" y="-145"/>
                    <a:pt x="18786" y="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sp>
          <p:nvSpPr>
            <p:cNvPr id="270" name="Freeform: Shape 23"/>
            <p:cNvSpPr/>
            <p:nvPr/>
          </p:nvSpPr>
          <p:spPr>
            <a:xfrm flipH="1">
              <a:off x="-4" y="94854"/>
              <a:ext cx="140858" cy="14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55" fill="norm" stroke="1" extrusionOk="0">
                  <a:moveTo>
                    <a:pt x="18786" y="436"/>
                  </a:moveTo>
                  <a:lnTo>
                    <a:pt x="433" y="18913"/>
                  </a:lnTo>
                  <a:cubicBezTo>
                    <a:pt x="-145" y="19495"/>
                    <a:pt x="-145" y="20437"/>
                    <a:pt x="433" y="21019"/>
                  </a:cubicBezTo>
                  <a:cubicBezTo>
                    <a:pt x="721" y="21310"/>
                    <a:pt x="1100" y="21455"/>
                    <a:pt x="1478" y="21455"/>
                  </a:cubicBezTo>
                  <a:cubicBezTo>
                    <a:pt x="1857" y="21455"/>
                    <a:pt x="2236" y="21310"/>
                    <a:pt x="2524" y="21019"/>
                  </a:cubicBezTo>
                  <a:lnTo>
                    <a:pt x="20877" y="2542"/>
                  </a:lnTo>
                  <a:cubicBezTo>
                    <a:pt x="21455" y="1960"/>
                    <a:pt x="21455" y="1018"/>
                    <a:pt x="20877" y="436"/>
                  </a:cubicBezTo>
                  <a:cubicBezTo>
                    <a:pt x="20301" y="-145"/>
                    <a:pt x="19363" y="-145"/>
                    <a:pt x="18786" y="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</p:grpSp>
      <p:sp>
        <p:nvSpPr>
          <p:cNvPr id="272" name="Graphic 14"/>
          <p:cNvSpPr/>
          <p:nvPr/>
        </p:nvSpPr>
        <p:spPr>
          <a:xfrm>
            <a:off x="4951027" y="5311604"/>
            <a:ext cx="440922" cy="365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8" h="21597" fill="norm" stroke="1" extrusionOk="0">
                <a:moveTo>
                  <a:pt x="15716" y="675"/>
                </a:moveTo>
                <a:cubicBezTo>
                  <a:pt x="15089" y="1104"/>
                  <a:pt x="14615" y="1747"/>
                  <a:pt x="14615" y="2541"/>
                </a:cubicBezTo>
                <a:cubicBezTo>
                  <a:pt x="14647" y="3512"/>
                  <a:pt x="15178" y="4104"/>
                  <a:pt x="15854" y="4318"/>
                </a:cubicBezTo>
                <a:cubicBezTo>
                  <a:pt x="16513" y="4518"/>
                  <a:pt x="17373" y="4427"/>
                  <a:pt x="18325" y="4169"/>
                </a:cubicBezTo>
                <a:cubicBezTo>
                  <a:pt x="18581" y="5269"/>
                  <a:pt x="18655" y="6088"/>
                  <a:pt x="18537" y="6640"/>
                </a:cubicBezTo>
                <a:cubicBezTo>
                  <a:pt x="18409" y="7242"/>
                  <a:pt x="18106" y="7616"/>
                  <a:pt x="17567" y="7940"/>
                </a:cubicBezTo>
                <a:cubicBezTo>
                  <a:pt x="16488" y="8589"/>
                  <a:pt x="14492" y="8866"/>
                  <a:pt x="11850" y="9677"/>
                </a:cubicBezTo>
                <a:cubicBezTo>
                  <a:pt x="10502" y="10233"/>
                  <a:pt x="9214" y="11097"/>
                  <a:pt x="8115" y="11849"/>
                </a:cubicBezTo>
                <a:cubicBezTo>
                  <a:pt x="7003" y="12615"/>
                  <a:pt x="6021" y="13221"/>
                  <a:pt x="5351" y="13221"/>
                </a:cubicBezTo>
                <a:cubicBezTo>
                  <a:pt x="4092" y="13221"/>
                  <a:pt x="3122" y="12764"/>
                  <a:pt x="2350" y="11891"/>
                </a:cubicBezTo>
                <a:cubicBezTo>
                  <a:pt x="1578" y="11017"/>
                  <a:pt x="1006" y="9706"/>
                  <a:pt x="621" y="7970"/>
                </a:cubicBezTo>
                <a:cubicBezTo>
                  <a:pt x="592" y="7825"/>
                  <a:pt x="469" y="7717"/>
                  <a:pt x="347" y="7728"/>
                </a:cubicBezTo>
                <a:cubicBezTo>
                  <a:pt x="225" y="7740"/>
                  <a:pt x="117" y="7871"/>
                  <a:pt x="107" y="8020"/>
                </a:cubicBezTo>
                <a:cubicBezTo>
                  <a:pt x="-158" y="10957"/>
                  <a:pt x="39" y="13145"/>
                  <a:pt x="1045" y="14809"/>
                </a:cubicBezTo>
                <a:cubicBezTo>
                  <a:pt x="1873" y="16175"/>
                  <a:pt x="3235" y="17141"/>
                  <a:pt x="5237" y="17897"/>
                </a:cubicBezTo>
                <a:cubicBezTo>
                  <a:pt x="5461" y="18726"/>
                  <a:pt x="5228" y="19583"/>
                  <a:pt x="4984" y="20177"/>
                </a:cubicBezTo>
                <a:cubicBezTo>
                  <a:pt x="4935" y="20298"/>
                  <a:pt x="4956" y="20450"/>
                  <a:pt x="5033" y="20546"/>
                </a:cubicBezTo>
                <a:cubicBezTo>
                  <a:pt x="5244" y="20803"/>
                  <a:pt x="5532" y="20869"/>
                  <a:pt x="5824" y="20914"/>
                </a:cubicBezTo>
                <a:cubicBezTo>
                  <a:pt x="6040" y="20946"/>
                  <a:pt x="6259" y="20949"/>
                  <a:pt x="6468" y="20952"/>
                </a:cubicBezTo>
                <a:cubicBezTo>
                  <a:pt x="6356" y="21286"/>
                  <a:pt x="6505" y="21463"/>
                  <a:pt x="6664" y="21597"/>
                </a:cubicBezTo>
                <a:lnTo>
                  <a:pt x="9812" y="21597"/>
                </a:lnTo>
                <a:cubicBezTo>
                  <a:pt x="9978" y="21600"/>
                  <a:pt x="10116" y="21371"/>
                  <a:pt x="10064" y="21181"/>
                </a:cubicBezTo>
                <a:cubicBezTo>
                  <a:pt x="9827" y="20307"/>
                  <a:pt x="9836" y="19780"/>
                  <a:pt x="10260" y="18678"/>
                </a:cubicBezTo>
                <a:cubicBezTo>
                  <a:pt x="11739" y="18665"/>
                  <a:pt x="13051" y="18459"/>
                  <a:pt x="14419" y="17766"/>
                </a:cubicBezTo>
                <a:cubicBezTo>
                  <a:pt x="14320" y="18214"/>
                  <a:pt x="13999" y="18567"/>
                  <a:pt x="13856" y="18907"/>
                </a:cubicBezTo>
                <a:cubicBezTo>
                  <a:pt x="13804" y="19367"/>
                  <a:pt x="14189" y="19536"/>
                  <a:pt x="14476" y="19682"/>
                </a:cubicBezTo>
                <a:cubicBezTo>
                  <a:pt x="14426" y="19837"/>
                  <a:pt x="14373" y="19999"/>
                  <a:pt x="14305" y="20168"/>
                </a:cubicBezTo>
                <a:cubicBezTo>
                  <a:pt x="14228" y="20361"/>
                  <a:pt x="14365" y="20625"/>
                  <a:pt x="14541" y="20625"/>
                </a:cubicBezTo>
                <a:lnTo>
                  <a:pt x="17689" y="20625"/>
                </a:lnTo>
                <a:cubicBezTo>
                  <a:pt x="17826" y="20625"/>
                  <a:pt x="17950" y="20472"/>
                  <a:pt x="17950" y="20307"/>
                </a:cubicBezTo>
                <a:cubicBezTo>
                  <a:pt x="17950" y="19615"/>
                  <a:pt x="17777" y="18595"/>
                  <a:pt x="17689" y="17766"/>
                </a:cubicBezTo>
                <a:cubicBezTo>
                  <a:pt x="18171" y="16579"/>
                  <a:pt x="18448" y="15797"/>
                  <a:pt x="18464" y="14006"/>
                </a:cubicBezTo>
                <a:cubicBezTo>
                  <a:pt x="20213" y="12421"/>
                  <a:pt x="21292" y="9141"/>
                  <a:pt x="21391" y="6134"/>
                </a:cubicBezTo>
                <a:cubicBezTo>
                  <a:pt x="21442" y="4599"/>
                  <a:pt x="21239" y="3128"/>
                  <a:pt x="20690" y="1995"/>
                </a:cubicBezTo>
                <a:cubicBezTo>
                  <a:pt x="20142" y="862"/>
                  <a:pt x="19225" y="86"/>
                  <a:pt x="17966" y="0"/>
                </a:cubicBezTo>
                <a:cubicBezTo>
                  <a:pt x="16967" y="8"/>
                  <a:pt x="16332" y="265"/>
                  <a:pt x="15716" y="675"/>
                </a:cubicBezTo>
                <a:close/>
                <a:moveTo>
                  <a:pt x="17950" y="635"/>
                </a:moveTo>
                <a:cubicBezTo>
                  <a:pt x="19043" y="716"/>
                  <a:pt x="19768" y="1344"/>
                  <a:pt x="20242" y="2323"/>
                </a:cubicBezTo>
                <a:cubicBezTo>
                  <a:pt x="20718" y="3306"/>
                  <a:pt x="20917" y="4656"/>
                  <a:pt x="20869" y="6104"/>
                </a:cubicBezTo>
                <a:cubicBezTo>
                  <a:pt x="20774" y="9000"/>
                  <a:pt x="19661" y="12240"/>
                  <a:pt x="18064" y="13596"/>
                </a:cubicBezTo>
                <a:cubicBezTo>
                  <a:pt x="17995" y="13653"/>
                  <a:pt x="17951" y="13755"/>
                  <a:pt x="17950" y="13857"/>
                </a:cubicBezTo>
                <a:cubicBezTo>
                  <a:pt x="17950" y="15756"/>
                  <a:pt x="17716" y="16299"/>
                  <a:pt x="17192" y="17589"/>
                </a:cubicBezTo>
                <a:cubicBezTo>
                  <a:pt x="17170" y="17643"/>
                  <a:pt x="17161" y="17706"/>
                  <a:pt x="17167" y="17766"/>
                </a:cubicBezTo>
                <a:cubicBezTo>
                  <a:pt x="17245" y="18535"/>
                  <a:pt x="17362" y="19383"/>
                  <a:pt x="17396" y="19990"/>
                </a:cubicBezTo>
                <a:lnTo>
                  <a:pt x="14925" y="19990"/>
                </a:lnTo>
                <a:cubicBezTo>
                  <a:pt x="15299" y="18865"/>
                  <a:pt x="15324" y="17932"/>
                  <a:pt x="15324" y="17080"/>
                </a:cubicBezTo>
                <a:cubicBezTo>
                  <a:pt x="15323" y="16864"/>
                  <a:pt x="15099" y="16702"/>
                  <a:pt x="14941" y="16804"/>
                </a:cubicBezTo>
                <a:cubicBezTo>
                  <a:pt x="13314" y="17840"/>
                  <a:pt x="11877" y="18055"/>
                  <a:pt x="10081" y="18055"/>
                </a:cubicBezTo>
                <a:cubicBezTo>
                  <a:pt x="9983" y="18055"/>
                  <a:pt x="9887" y="18125"/>
                  <a:pt x="9844" y="18233"/>
                </a:cubicBezTo>
                <a:cubicBezTo>
                  <a:pt x="9381" y="19374"/>
                  <a:pt x="9324" y="20133"/>
                  <a:pt x="9485" y="20962"/>
                </a:cubicBezTo>
                <a:lnTo>
                  <a:pt x="6974" y="20962"/>
                </a:lnTo>
                <a:cubicBezTo>
                  <a:pt x="7152" y="20063"/>
                  <a:pt x="7151" y="19126"/>
                  <a:pt x="6917" y="17976"/>
                </a:cubicBezTo>
                <a:cubicBezTo>
                  <a:pt x="6894" y="17865"/>
                  <a:pt x="6819" y="17776"/>
                  <a:pt x="6729" y="17747"/>
                </a:cubicBezTo>
                <a:cubicBezTo>
                  <a:pt x="4000" y="16947"/>
                  <a:pt x="2357" y="15912"/>
                  <a:pt x="1461" y="14432"/>
                </a:cubicBezTo>
                <a:cubicBezTo>
                  <a:pt x="726" y="13215"/>
                  <a:pt x="484" y="11627"/>
                  <a:pt x="556" y="9518"/>
                </a:cubicBezTo>
                <a:cubicBezTo>
                  <a:pt x="930" y="10652"/>
                  <a:pt x="1371" y="11656"/>
                  <a:pt x="1991" y="12358"/>
                </a:cubicBezTo>
                <a:cubicBezTo>
                  <a:pt x="2859" y="13339"/>
                  <a:pt x="3986" y="13857"/>
                  <a:pt x="5351" y="13857"/>
                </a:cubicBezTo>
                <a:cubicBezTo>
                  <a:pt x="6255" y="13857"/>
                  <a:pt x="7250" y="13164"/>
                  <a:pt x="8368" y="12396"/>
                </a:cubicBezTo>
                <a:cubicBezTo>
                  <a:pt x="9484" y="11630"/>
                  <a:pt x="10712" y="10763"/>
                  <a:pt x="11981" y="10293"/>
                </a:cubicBezTo>
                <a:cubicBezTo>
                  <a:pt x="13909" y="9541"/>
                  <a:pt x="16111" y="9483"/>
                  <a:pt x="17795" y="8516"/>
                </a:cubicBezTo>
                <a:cubicBezTo>
                  <a:pt x="18417" y="8142"/>
                  <a:pt x="18874" y="7587"/>
                  <a:pt x="19043" y="6799"/>
                </a:cubicBezTo>
                <a:cubicBezTo>
                  <a:pt x="19211" y="6010"/>
                  <a:pt x="19117" y="5030"/>
                  <a:pt x="18782" y="3712"/>
                </a:cubicBezTo>
                <a:cubicBezTo>
                  <a:pt x="18741" y="3558"/>
                  <a:pt x="18592" y="3460"/>
                  <a:pt x="18464" y="3504"/>
                </a:cubicBezTo>
                <a:cubicBezTo>
                  <a:pt x="17445" y="3814"/>
                  <a:pt x="16566" y="3879"/>
                  <a:pt x="15985" y="3702"/>
                </a:cubicBezTo>
                <a:cubicBezTo>
                  <a:pt x="15475" y="3541"/>
                  <a:pt x="15142" y="3103"/>
                  <a:pt x="15137" y="2541"/>
                </a:cubicBezTo>
                <a:cubicBezTo>
                  <a:pt x="15137" y="2064"/>
                  <a:pt x="15444" y="1586"/>
                  <a:pt x="15977" y="1221"/>
                </a:cubicBezTo>
                <a:cubicBezTo>
                  <a:pt x="16520" y="824"/>
                  <a:pt x="17205" y="624"/>
                  <a:pt x="17950" y="635"/>
                </a:cubicBezTo>
                <a:close/>
                <a:moveTo>
                  <a:pt x="17746" y="1588"/>
                </a:moveTo>
                <a:cubicBezTo>
                  <a:pt x="17602" y="1588"/>
                  <a:pt x="17485" y="1730"/>
                  <a:pt x="17485" y="1906"/>
                </a:cubicBezTo>
                <a:cubicBezTo>
                  <a:pt x="17485" y="2081"/>
                  <a:pt x="17602" y="2223"/>
                  <a:pt x="17746" y="2223"/>
                </a:cubicBezTo>
                <a:cubicBezTo>
                  <a:pt x="17890" y="2223"/>
                  <a:pt x="18007" y="2081"/>
                  <a:pt x="18007" y="1906"/>
                </a:cubicBezTo>
                <a:cubicBezTo>
                  <a:pt x="18007" y="1730"/>
                  <a:pt x="17890" y="1588"/>
                  <a:pt x="17746" y="1588"/>
                </a:cubicBezTo>
                <a:close/>
                <a:moveTo>
                  <a:pt x="5808" y="18094"/>
                </a:moveTo>
                <a:cubicBezTo>
                  <a:pt x="6013" y="18163"/>
                  <a:pt x="6217" y="18237"/>
                  <a:pt x="6436" y="18303"/>
                </a:cubicBezTo>
                <a:cubicBezTo>
                  <a:pt x="6580" y="19078"/>
                  <a:pt x="6622" y="19723"/>
                  <a:pt x="6566" y="20326"/>
                </a:cubicBezTo>
                <a:cubicBezTo>
                  <a:pt x="6338" y="20326"/>
                  <a:pt x="6098" y="20317"/>
                  <a:pt x="5889" y="20288"/>
                </a:cubicBezTo>
                <a:cubicBezTo>
                  <a:pt x="5713" y="20263"/>
                  <a:pt x="5634" y="20199"/>
                  <a:pt x="5547" y="20149"/>
                </a:cubicBezTo>
                <a:cubicBezTo>
                  <a:pt x="5747" y="19586"/>
                  <a:pt x="5917" y="18869"/>
                  <a:pt x="5808" y="18094"/>
                </a:cubicBezTo>
                <a:close/>
                <a:moveTo>
                  <a:pt x="14737" y="18440"/>
                </a:moveTo>
                <a:cubicBezTo>
                  <a:pt x="14717" y="18637"/>
                  <a:pt x="14690" y="18840"/>
                  <a:pt x="14647" y="19046"/>
                </a:cubicBezTo>
                <a:cubicBezTo>
                  <a:pt x="14568" y="19075"/>
                  <a:pt x="14500" y="19015"/>
                  <a:pt x="14435" y="18996"/>
                </a:cubicBezTo>
                <a:cubicBezTo>
                  <a:pt x="14546" y="18802"/>
                  <a:pt x="14651" y="18605"/>
                  <a:pt x="14737" y="18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Lucida Sans Typewriter"/>
                <a:ea typeface="Lucida Sans Typewriter"/>
                <a:cs typeface="Lucida Sans Typewriter"/>
                <a:sym typeface="Lucida Sans Typewriter"/>
              </a:defRPr>
            </a:pPr>
          </a:p>
        </p:txBody>
      </p:sp>
      <p:sp>
        <p:nvSpPr>
          <p:cNvPr id="273" name="Straight Connector 13"/>
          <p:cNvSpPr/>
          <p:nvPr/>
        </p:nvSpPr>
        <p:spPr>
          <a:xfrm flipH="1">
            <a:off x="7804352" y="1204504"/>
            <a:ext cx="2" cy="4093391"/>
          </a:xfrm>
          <a:prstGeom prst="line">
            <a:avLst/>
          </a:prstGeom>
          <a:ln w="63500" cap="rnd">
            <a:solidFill>
              <a:srgbClr val="06D4D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6" name="Picture Placeholder 7"/>
          <p:cNvGrpSpPr/>
          <p:nvPr/>
        </p:nvGrpSpPr>
        <p:grpSpPr>
          <a:xfrm>
            <a:off x="7801095" y="0"/>
            <a:ext cx="4389478" cy="6677648"/>
            <a:chOff x="0" y="0"/>
            <a:chExt cx="4389477" cy="6677646"/>
          </a:xfrm>
        </p:grpSpPr>
        <p:sp>
          <p:nvSpPr>
            <p:cNvPr id="274" name="Rectangle"/>
            <p:cNvSpPr/>
            <p:nvPr/>
          </p:nvSpPr>
          <p:spPr>
            <a:xfrm flipH="1">
              <a:off x="-1" y="-1"/>
              <a:ext cx="4389478" cy="6677647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</a:p>
          </p:txBody>
        </p:sp>
        <p:pic>
          <p:nvPicPr>
            <p:cNvPr id="275" name="image86.jpeg" descr="image86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-1" y="-1"/>
              <a:ext cx="4389478" cy="6677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03722"/>
            <a:ext cx="12192001" cy="5654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85292"/>
            <a:ext cx="12192001" cy="5491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66159"/>
            <a:ext cx="12192001" cy="5529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8094" y="12190"/>
            <a:ext cx="5893155" cy="612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01454"/>
            <a:ext cx="12192001" cy="4659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29081"/>
            <a:ext cx="12192001" cy="580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36154"/>
            <a:ext cx="12192001" cy="4789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3335" y="153633"/>
            <a:ext cx="4462515" cy="5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46605"/>
            <a:ext cx="12192001" cy="5368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